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735750" cy="98663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0E7ECAE7C6FDAB9B6F60C78ED521ACC2D914E02FE41396AB1F7A00CE9216AD4065C35DAA78E5F30302D8998334ABC1196E0E1361c4qBJ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C24EE7D8A7CE2464BAD47E346575C48AAAF1701FC3158EC6C6F634DBD378238A1DD970EDFEC6091C1303729249F0E4l13A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ivashof@edu.sochi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горячего питания в образовательных организациях в 2023-2024 учебном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70306" cy="21602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по образованию и науке администрации муниципального образования городской округ город-курорт Сочи Краснодарского края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39"/>
            <a:ext cx="89705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18.11.2022 N 1001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обеспечения бесплатным двухразовым питанием обучающихся с ограниченными возможностями здоровья, обучение которых организовано федеральными государственными образовательными организациями, находящимися в ведении Министерства просвещения Российской Федерации, на дому, в том числе возможности замены бесплатного двухразового питания денежной компенсацией",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городской округ город-курорт Сочи Краснодарского края от 22 марта 2022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717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22.02.2023 № 489)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 обучающимся с ОВЗ, детям-инвалидам принятым на обучение в образовательную организацию с начала учебного года или приобретающим право на денежную компенсацию с начала учебного года, предоставляется с 1 сентября учебного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 обучающимся с ОВЗ, принятым на обучение в образовательную организацию в течение учебного года или приобретающим право на денежную компенсацию в течение учебного года, предоставляется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1-го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месяца, следующего за месяцем подачи заявления о денежной компенсации.</a:t>
            </a:r>
          </a:p>
        </p:txBody>
      </p:sp>
    </p:spTree>
    <p:extLst>
      <p:ext uri="{BB962C8B-B14F-4D97-AF65-F5344CB8AC3E}">
        <p14:creationId xmlns:p14="http://schemas.microsoft.com/office/powerpoint/2010/main" val="80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954555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бесплатное двухразовое питание для обучающихся один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родителей (один из законных представителей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которых находится в зоне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следующим категориям: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 на военную службу по частичной мобилизации в Вооруженные Силы Российской Федерации в соответствии с Указом Президента Российской Федерации от 21 сентября 2022 года № 647 «Об объявлении частичной мобилизации в Российской Федерации»;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заключил контракт для участия в специальной военной операции, начатой 24 февраля 2022 года;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получил повестку в рамках частичной мобилизации, но изъявил желание участвовать в специальной военной операции, начатой 24 февраля 2022 года, самостоятельно прибыв в военный комиссариат и заключившим контракт для участия в специальной военной операции, начатой 24 февраля 2022 года;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погибшим (умершим) при исполнении обязанностей военной службы (службы) в период проведения специальной военной операции, либо позднее, в установленном законом порядке, но вследствие увечья (ранения, травмы, контузии) или заболевания, полученного при выполнении задач в ходе проведения специальной военной операции.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«Родителям»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гражданина находящегося на территории СВО подтверждающий степень родителя (законного представителя) обучающегося;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военкомата для мобилизованных граждан; 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или справку из военкомата для граждан, проходящих военную службу,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пунктом 7 статьи 38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 28 марта 1998 года № 53-ФЗ «О воинской обязанности и военной службе»;    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или справку из военкомата для граждан, заключивших контракт о добровольном содействии в выполнении задач, возложенных на Вооруженные Силы Российской Федерации.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погибших:</a:t>
            </a:r>
          </a:p>
          <a:p>
            <a:pPr marL="109728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военкомата о гибели; 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смерти для погибших (умерших) позднее после участия в СВО, но вследствие увечья (ранения, травмы, контузии) или заболевания, полученного при выполнении задач в ходе проведения специальной военной операции; </a:t>
            </a:r>
          </a:p>
          <a:p>
            <a:pPr marL="109728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обстоятельствах гибели (смерти) военнослужащего или лица, уволенного с военной службы.»;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 заявительный характер.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«Родителям» перечень документов для участников СВО: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Частичная компенсация стоимости питания при условии организованного питания предоставляется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многодетным, малоимущим, опекаемым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в размере 68,0 руб. в день питания.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 5-11 классов, которые не относятся к льготным категориям частичная компенсация стоимости питания составляет 19,0 руб. в день питания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Подраздел «Родителям» льготные категории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обучающегося из малообеспеченной семьи - справку органа социальной защиты населения о том, что семья обучающегося является получателем ежемесячного пособия, предусмотренного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Краснодарского края от 15 декабря 2004 года № 807-КЗ «О ежемесячном пособии на ребенка»;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обучающегося из многодетной семьи - справку, подтверждающую постановку многодетной семьи на учет в органах социальной защиты населения по месту жительства в соответствии с Законом Краснодарского края от 22 февраля 2005 года № 836-КЗ «Социальной поддержке многодетных семей в Краснодарском края», либо копию удостоверения многодетной семьи в Краснодарском крае (предоставляется 1 раз в год в сентябре текущего года);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обучающегося, находящегося под опекой (попечительством), - копию правового акта о назначении опеки (попечительства);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заявление о согласии на обработку персональных данных заявителя и обучающегося в соответствии с законодательством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 о предоставлении льготы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обучающихся льготных категорий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9"/>
            <a:ext cx="8784976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itchFamily="18" charset="0"/>
              </a:rPr>
              <a:t>Обучающимся 5-11 классов (за исключением ОВЗ и инвалидов) 2 раза в неделю выдается 200 мл молока в асептической упаковке. 1-4 классы, дети-инвалиды, ОВЗ не получают молоко, так как оно входит в рацион питания. </a:t>
            </a:r>
          </a:p>
          <a:p>
            <a:pPr marL="0" indent="0"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9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96211"/>
            <a:ext cx="8784975" cy="57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Федеральный закон от 29 декабря 2012 г. № 273-ФЗ «Об образовании в Российской Федерации»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закон «О качестве и безопасности пищевых продуктов» от 02.01 2000 № 29-ФЗ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РФ от 27 октября 2020 г. № 32 «Об утверждении санитарно-эпидемиологических правил и норм СанПиН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2.3/2.4.3590-20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организации общественного питания населения»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рекомендации МР 2.4.0179-20 «Рекомендации по организации питания обучающихся общеобразовательных организаций»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18 мая 2020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рекомендации МР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2.4.0180-20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Родительский контроль за организацией горячего питания детей в общеобразовательных организациях»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18 мая 2020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рекомендации МР 2.3.6.0233-21«Методические рекомендации к организации общественного питания населения» (утв.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Роспотребнадзором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 марта 2021 г.)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рекомендации МР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2.40162-19.2.4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Гигиена детей и подростков «Особенности организации питания детей, страдающих сахарным диабетом и иными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заболеваниями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сопровождающимися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ограничениями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питании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(в образовательных и оздоровительных организациях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РФ от 28.09.2020 года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1400" dirty="0" smtClean="0"/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18.11.2022 N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1001 "Об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обеспечения бесплатным двухразовым питанием обучающихся с ограниченными возможностями здоровья, обучение которых организовано федеральными государственными образовательными организациями, находящимися в ведении Министерства просвещения Российской Федерации, на дому, в том числе возможности замены бесплатного двухразового питания денежной компенса</a:t>
            </a:r>
            <a:r>
              <a:rPr lang="ru-RU" sz="1400" dirty="0"/>
              <a:t>цией</a:t>
            </a:r>
            <a:r>
              <a:rPr lang="ru-RU" sz="1400" dirty="0" smtClean="0"/>
              <a:t>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Федеральные нормативно-правовые акты</a:t>
            </a:r>
          </a:p>
        </p:txBody>
      </p:sp>
    </p:spTree>
    <p:extLst>
      <p:ext uri="{BB962C8B-B14F-4D97-AF65-F5344CB8AC3E}">
        <p14:creationId xmlns:p14="http://schemas.microsoft.com/office/powerpoint/2010/main" val="18404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 algn="just" fontAlgn="base">
              <a:buNone/>
            </a:pPr>
            <a:r>
              <a:rPr lang="ru-RU" b="1" dirty="0"/>
              <a:t> 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- Краевой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закон «Об образовании в Краснодарском крае» от 16.07.2013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2770-КЗ № 273</a:t>
            </a:r>
          </a:p>
          <a:p>
            <a:pPr marL="0" indent="0" algn="just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- Приказ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министерства образования, науки и молодежной политики от 18 августа 2021 г. № 2678 «О внесении изменения в приказ министерства образования, науки и молодежной политики Краснодарского края от 30 декабря 2020 г. № 3579 «О внесении изменения в приказ министерства образования,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науки и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молодежной политики Краснодарского края от 14 июля 2020 г. № 1871 «Об утверждении перечня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мероприятий по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организации бесплатного горячего питания обучающихся, получающих начальное общее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образование в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государственных и муниципальных организациях Краснодарского края, обеспечивающих охват 100 процентов от числа таких обучающихся в указанных образовательных организациях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- Приказ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министерства образования, науки и молодежной политики от 30 марта 2023 г. № 898 «Об утверждении регионального стандарта по организации питания общеобразовательных организаций Краснодарского края»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Краевые нормативно-правовые акты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2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Решение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Городского Собрания муниципального образования городской округ город-курорт Сочи Краснодарского края от 24 февраля 2022 года № 19 «Об установлении частичной компенсации стоимости питания обучающихся и педагогических работников, обеспечении молоком или молочными продуктами обучающихся муниципальных образовательных организаций муниципального образования городской округ город-курорт Сочи Краснодарского края, частичной компенсации стоимости набора продуктов для приготовления горячего питания обучающимся детям-инвалидам (инвалидам), не являющимся обучающимися с ограниченными возможностями здоровья, получающим начальное общее, основное общее и среднее общее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муниципальных общеобразовательных организациях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(в редакции от 12.05.2022, от 08.06.2022, от 27.10.2022 № 152, от 22.12.2022 № 189, от 26.01.2023 № 8, от 28.02.2023 № 25)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Постановление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 городской округ город-курорт Сочи Краснодарского края от 22 марта 2022 года № 717 «Об утверждении Порядка установления частичной компенсации стоимости питания обучающихся по образовательным программам основного общего образования, среднего общего образования по очной форме обучения и педагогических работников, обеспечения молоком или молочными продуктами обучающихся муниципальных образовательных организаций муниципального образования городской округ город-курорт Сочи Краснодарского края, компенсации стоимости набора продуктов для приготовления горячего питания обучающихся с ограниченными возможностями здоровья, детей-инвалидов (инвалидов), не являющимся обучающимися с ограниченными возможностями здоровья, получающих начальное общее, основное общее и среднее общее образование в муниципальных образовательных организациях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(в редакции  от 16.06.2022, от 20.12.2022 № 4262, от 22.02.2023 № 489)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>
                <a:latin typeface="Times New Roman" pitchFamily="18" charset="0"/>
                <a:cs typeface="Times New Roman" pitchFamily="18" charset="0"/>
              </a:rPr>
              <a:t>Муниципальные нормативно-правовые акты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-1" y="1205667"/>
            <a:ext cx="593413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58167" y="3478150"/>
            <a:ext cx="593413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44334"/>
            <a:ext cx="13168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Ответственный специалист за организацию школьного питания: </a:t>
            </a:r>
          </a:p>
          <a:p>
            <a:r>
              <a:rPr lang="ru-RU" dirty="0" smtClean="0"/>
              <a:t>Сиваш Оксана Федоровна, тел. 8-918-204-7448, </a:t>
            </a:r>
          </a:p>
          <a:p>
            <a:r>
              <a:rPr lang="ru-RU" dirty="0" smtClean="0"/>
              <a:t>рабочий телефон 264-71-90, кабинет 27/2.</a:t>
            </a:r>
          </a:p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7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2" y="1202498"/>
            <a:ext cx="8974801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и своевременное размещение файла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площадке федерального мониторинга питания;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информация на сайте образовательной организации в разделе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образовательной организации»;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фото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ежедневного меню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образовательной организации;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на площадке федерального мониторинга питания с актуальной информацией файла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findex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оценки организации горячего питания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7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205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на электронную почту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(Сиваш О.Ф.)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Ф.И.О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контактный телефон ответственного за питание;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АНО «ССП» количество питающихся 1 сентября 2023г. обучающихся 1-4 классов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АНО «ССП» актуальную информацию по обучающимся 1 классов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До</a:t>
            </a:r>
            <a:r>
              <a:rPr lang="ru-RU" sz="3600" b="1" dirty="0" smtClean="0"/>
              <a:t> </a:t>
            </a:r>
            <a:r>
              <a:rPr lang="ru-RU" sz="3600" dirty="0" smtClean="0"/>
              <a:t>30</a:t>
            </a:r>
            <a:r>
              <a:rPr lang="ru-RU" sz="3600" b="1" dirty="0" smtClean="0"/>
              <a:t> августа 2023 года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686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огласовать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совете, утвердить приказами руководителя ОО и разместить на сайте ОО в подразделе НПА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и приказы: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горячего питания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столовой;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питьевого режима;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регламентирующее порядок, доступа родителей, (законных представителей) в помещение для приема пищи;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14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начинается питание обучающихся 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разделе питания размещается фото ежедневного меню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размещается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платформе федерального мониторинга питания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меню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аявки на денежную компенсацию обучающихся на дому с ОВЗ, детям-инвалидам предоставить в УОН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27/2 до 10 сентября.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 1 сентября с целью учета табеля питающихся в обязательном порядке все школы переходят в программу «Аксиома», в связи с чем, классных руководителей, а также ответственных за питание должны пройти обучение по программе «Аксиома».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 1 сентября в программу «Аксиома» необходимо внести списки детей по категориям: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из семей СВО,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из многодетных семей,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из малоимущих семей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дальнейшем, своевременно (незамедлительно) отражать происходящие изменения (переход из класса в класс, из школы в другую школу, в другую категорию).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внесенные данные (цифры, фамилии и категории детей) должны быть утверждены приказами.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Программа «Аксиома»</a:t>
            </a:r>
          </a:p>
        </p:txBody>
      </p:sp>
    </p:spTree>
    <p:extLst>
      <p:ext uri="{BB962C8B-B14F-4D97-AF65-F5344CB8AC3E}">
        <p14:creationId xmlns:p14="http://schemas.microsoft.com/office/powerpoint/2010/main" val="2364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с утверждением списка обучающихся (список делается отдельным приложением)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двухразовом питании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ОВЗ; детей-инвалидов; обучающихся, родители которых находятся в зоне СВО.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загружаются приказы без списка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питание; ответственного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размещение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питании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ОО, ответственного за размещение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утвердить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школьного питания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и утвердить паспорт пищеблока.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Издать и разместить на сайте ОО в разделе НПА: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1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2023 года на базе школы № 19 (ул. Ландышевая, 17) в 11-30 состоится общегородская дегустация блюд школьного меню. </a:t>
            </a: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Необходимо обеспечить участие не менее 1 представителя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общественности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ответственного за питание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Направить список участников в срок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28 августа.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20.09.2023 с участием родительской общественности провести дегустацию блюд школьного меню  в каждой образовательной организации. Разместить информацию на сайте ОО , а также краткую информацию с приложением фото-отчетом направить на электронную почту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sivashof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(Сиваш О.Ф.)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 школьного 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3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 с ограниченными возможностями здоровья, дети-инвалиды, получающие образование в образовательной организации получают двухразовое бесплатное горячее питание (разместить заявление)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здоровья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дети-инвалиды, получающие 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 получают денежную компенсацию за двухразовое горячее питание в размере: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 класс – 249,40 руб. в день обучения; 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5-11 класс – 268,16 руб. в день обучения (разместить заявление)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подразделе «Родителям» разместить следующую информацию: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