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68" r:id="rId3"/>
    <p:sldId id="269" r:id="rId4"/>
    <p:sldId id="274" r:id="rId5"/>
    <p:sldId id="270" r:id="rId6"/>
    <p:sldId id="273" r:id="rId7"/>
    <p:sldId id="272" r:id="rId8"/>
    <p:sldId id="258" r:id="rId9"/>
    <p:sldId id="271" r:id="rId10"/>
    <p:sldId id="27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58824" autoAdjust="0"/>
  </p:normalViewPr>
  <p:slideViewPr>
    <p:cSldViewPr>
      <p:cViewPr varScale="1">
        <p:scale>
          <a:sx n="87" d="100"/>
          <a:sy n="87" d="100"/>
        </p:scale>
        <p:origin x="-1330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392616-5A79-46F6-B1A5-0F2060BCD882}" type="datetimeFigureOut">
              <a:rPr lang="ru-RU" smtClean="0"/>
              <a:t>05.02.2023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44DA56-565B-4136-B6A8-BB439A11715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44DA56-565B-4136-B6A8-BB439A11715C}" type="slidenum">
              <a:rPr lang="ru-RU" smtClean="0"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28794" y="1785926"/>
            <a:ext cx="6915144" cy="1470025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Мои </a:t>
            </a:r>
            <a:br>
              <a:rPr lang="ru-RU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педагогические находки</a:t>
            </a:r>
            <a:endParaRPr lang="ru-RU" sz="4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5008" y="3786190"/>
            <a:ext cx="3200400" cy="2681294"/>
          </a:xfrm>
        </p:spPr>
        <p:txBody>
          <a:bodyPr>
            <a:normAutofit fontScale="92500" lnSpcReduction="20000"/>
          </a:bodyPr>
          <a:lstStyle/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Подготовила </a:t>
            </a: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учитель начальных классов </a:t>
            </a: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Багратунян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Манушак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Паруйровна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b="1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endParaRPr lang="ru-RU" b="1" dirty="0">
              <a:ln>
                <a:solidFill>
                  <a:schemeClr val="tx1"/>
                </a:solidFill>
              </a:ln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68760"/>
            <a:ext cx="9144000" cy="5589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4067944" y="0"/>
            <a:ext cx="4733956" cy="176027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spc="100" dirty="0" smtClean="0">
                <a:ln w="18000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Педагогические находки</a:t>
            </a:r>
            <a:endParaRPr lang="ru-RU" sz="2800" b="1" spc="100" dirty="0">
              <a:ln w="18000">
                <a:solidFill>
                  <a:schemeClr val="tx1"/>
                </a:solidFill>
                <a:prstDash val="solid"/>
              </a:ln>
              <a:solidFill>
                <a:srgbClr val="0070C0"/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714612" y="4929198"/>
            <a:ext cx="3786214" cy="78581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Организация эффективной работы с родителями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0" y="2214554"/>
            <a:ext cx="4071966" cy="100013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Организация внеурочной деятельности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357290" y="3286124"/>
            <a:ext cx="3500462" cy="64294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Проектная деятельность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214678" y="5786454"/>
            <a:ext cx="4714908" cy="85725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Применение инновационных технологий на уроках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785918" y="4000504"/>
            <a:ext cx="4295804" cy="84773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Применение разнообразных методов и приёмов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1614584"/>
            <a:ext cx="4355976" cy="2617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905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Работа с одарёнными детьми</a:t>
            </a:r>
            <a:endParaRPr lang="ru-RU" b="1" dirty="0">
              <a:ln w="19050"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285860"/>
            <a:ext cx="8258204" cy="4525963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Проведение классных часов «Эрудит», «Самый умный», «Хочу все знать»;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Проведение творческих конкурсов «Песня класса», «Танцевальный марафон» и др.;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Подготовка к участию в конкурсах, олимпиадах разного уровня;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Индивидуальные задания по желанию.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077073"/>
            <a:ext cx="4464496" cy="2780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4221088"/>
            <a:ext cx="3779912" cy="263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0324"/>
            <a:ext cx="9144000" cy="1011222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Применение инновационных технологий </a:t>
            </a:r>
            <a:br>
              <a:rPr lang="ru-RU" sz="3200" b="1" dirty="0" smtClean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 уроках</a:t>
            </a:r>
            <a:endParaRPr lang="ru-RU" sz="3200" b="1" dirty="0">
              <a:ln w="12700">
                <a:solidFill>
                  <a:schemeClr val="tx1"/>
                </a:solidFill>
              </a:ln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142984"/>
            <a:ext cx="8286808" cy="4525963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Технология продуктивного обучения;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Технология развития критического мышления;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ИКТ с применением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мультимедийного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оборудования;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Технология развивающего обучения;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Технология личностно – ориентированного обучения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4509120"/>
            <a:ext cx="3491880" cy="2348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869160"/>
            <a:ext cx="3748877" cy="1988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1" y="4300491"/>
            <a:ext cx="3096345" cy="2557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74638"/>
            <a:ext cx="8258204" cy="582594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n w="19050">
                  <a:solidFill>
                    <a:schemeClr val="tx1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Организация внеурочной деятельности</a:t>
            </a:r>
            <a:endParaRPr lang="ru-RU" sz="3200" b="1" dirty="0">
              <a:ln w="19050">
                <a:solidFill>
                  <a:schemeClr val="tx1"/>
                </a:solidFill>
              </a:ln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57232"/>
            <a:ext cx="9144000" cy="314327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Классные часы в нетрадиционной форме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(игра, путешествие, экскурсия, соревнование, праздник, карнавал);</a:t>
            </a:r>
          </a:p>
          <a:p>
            <a:pPr>
              <a:buFont typeface="Wingdings" pitchFamily="2" charset="2"/>
              <a:buChar char="ü"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Акция «В здоровом теле – здоровый дух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 (ежедневная зарядка перед уроками – залог здоровья и активной работы);</a:t>
            </a:r>
          </a:p>
          <a:p>
            <a:pPr>
              <a:buFont typeface="Wingdings" pitchFamily="2" charset="2"/>
              <a:buChar char="ü"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Социальное проектирование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(создание и реализация проектов социальной направленности);</a:t>
            </a:r>
          </a:p>
          <a:p>
            <a:pPr>
              <a:buFont typeface="Wingdings" pitchFamily="2" charset="2"/>
              <a:buChar char="ü"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Создание фильмов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(обучение детей использованию компьютера для создания презентаций, фильмов 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тд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.);</a:t>
            </a:r>
          </a:p>
          <a:p>
            <a:pPr>
              <a:buFont typeface="Wingdings" pitchFamily="2" charset="2"/>
              <a:buChar char="ü"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Мастер-классы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(изготовление открыток, поделок и  плакатов).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60103" y="3861048"/>
            <a:ext cx="4032178" cy="2996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149080"/>
            <a:ext cx="3580420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4149081"/>
            <a:ext cx="2680488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501122" cy="939784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Организация эффективной работы с родителями</a:t>
            </a:r>
            <a:endParaRPr lang="ru-RU" sz="3200" b="1" dirty="0">
              <a:ln>
                <a:solidFill>
                  <a:schemeClr val="tx1"/>
                </a:solidFill>
              </a:ln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285860"/>
            <a:ext cx="8001056" cy="4525963"/>
          </a:xfrm>
        </p:spPr>
        <p:txBody>
          <a:bodyPr/>
          <a:lstStyle/>
          <a:p>
            <a:pPr algn="just"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Родительские собрания в форме дискуссий, игр;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Семейные праздники в классе (с приглашением родителей);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Ежегодные туристические походы (дружеский футбол «Дети-родители»);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Создание фильма-отчёта о проведенных мероприятиях.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463" y="4221088"/>
            <a:ext cx="5075609" cy="263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4149080"/>
            <a:ext cx="3384377" cy="2708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74638"/>
            <a:ext cx="8258204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Использование разнообразных методов и приёмов</a:t>
            </a:r>
            <a:endParaRPr lang="ru-RU" b="1" dirty="0">
              <a:ln>
                <a:solidFill>
                  <a:schemeClr val="tx1"/>
                </a:solidFill>
              </a:ln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071678"/>
            <a:ext cx="8229600" cy="4525963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Приём лесенка;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«Сигнальные карточки»;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«Синквейн»;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Содокладчик на уроке;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Приём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мини-макса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Работа в парах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5" y="1844824"/>
            <a:ext cx="3816425" cy="5013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Приемы и методы</a:t>
            </a:r>
            <a:endParaRPr lang="ru-RU" b="1" i="1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857232"/>
            <a:ext cx="8229600" cy="4525963"/>
          </a:xfrm>
        </p:spPr>
        <p:txBody>
          <a:bodyPr>
            <a:no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«Сигнальные карточки».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 выполнении фронтальных заданий легко проверить правильность выполнения задания с помощью сигнальных карточек.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Содокладчик на уроке.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Включение детей в работу урока при изучении нового материала, когда ученик сам заранее готовится (ищет информацию, составляет презентацию) и выступает содокладчиком учителя. Способствует активизации всех учащихся – желание подготовиться к следующему уроку возникает у многих, слушать одноклассника интереснее.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Приём «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мини-макса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».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Дифференцирование материала по разным основаниям – объём, сложность, творчество. Помогает каждому учащемуся оказаться в «ситуации успеха» и адекватно оценивать собственные силы.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Приём «синквейн»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как эффективный инструмент развития критического мышления;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Приём «лесенка»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при формировании самооценки и самоконтроля.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Работа в парах –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создаёт ситуацию успеха для слабых учащихся.</a:t>
            </a:r>
          </a:p>
          <a:p>
            <a:pPr algn="just">
              <a:buFont typeface="Wingdings" pitchFamily="2" charset="2"/>
              <a:buChar char="ü"/>
            </a:pPr>
            <a:endParaRPr lang="ru-RU" sz="2000" dirty="0" smtClean="0"/>
          </a:p>
          <a:p>
            <a:pPr algn="just">
              <a:buFont typeface="Wingdings" pitchFamily="2" charset="2"/>
              <a:buChar char="ü"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Проектная деятельность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28670"/>
            <a:ext cx="8758270" cy="535785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	Учить детей самостоятельно добывать знания, выделять главное, ставить цель, планировать деятельность помогает проектная деятельность. Начиная с учебных индивидуальных проектов, необходимо переходить к социальным коллективным проектам.</a:t>
            </a: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463" y="3717032"/>
            <a:ext cx="4355529" cy="3140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5942" y="3732321"/>
            <a:ext cx="3347863" cy="2793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1451</TotalTime>
  <Words>384</Words>
  <Application>Microsoft Office PowerPoint</Application>
  <PresentationFormat>Экран (4:3)</PresentationFormat>
  <Paragraphs>51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Мои  педагогические находки</vt:lpstr>
      <vt:lpstr>Слайд 2</vt:lpstr>
      <vt:lpstr>Работа с одарёнными детьми</vt:lpstr>
      <vt:lpstr>Применение инновационных технологий  на уроках</vt:lpstr>
      <vt:lpstr>Организация внеурочной деятельности</vt:lpstr>
      <vt:lpstr>Организация эффективной работы с родителями</vt:lpstr>
      <vt:lpstr>Использование разнообразных методов и приёмов</vt:lpstr>
      <vt:lpstr>Приемы и методы</vt:lpstr>
      <vt:lpstr>Проектная деятельность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Мои  педагогические находки</dc:title>
  <dc:creator>Пользователь</dc:creator>
  <cp:lastModifiedBy>Пользователь</cp:lastModifiedBy>
  <cp:revision>75</cp:revision>
  <dcterms:created xsi:type="dcterms:W3CDTF">2015-03-31T18:28:22Z</dcterms:created>
  <dcterms:modified xsi:type="dcterms:W3CDTF">2023-02-05T14:04:24Z</dcterms:modified>
</cp:coreProperties>
</file>